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5143500" type="screen16x9"/>
  <p:notesSz cx="6858000" cy="9144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3"/>
    <p:restoredTop sz="94655"/>
  </p:normalViewPr>
  <p:slideViewPr>
    <p:cSldViewPr snapToGrid="0" snapToObjects="1">
      <p:cViewPr varScale="1">
        <p:scale>
          <a:sx n="209" d="100"/>
          <a:sy n="209" d="100"/>
        </p:scale>
        <p:origin x="200" y="1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99E12-2662-3444-8A22-24764189EEE0}" type="datetimeFigureOut">
              <a:rPr lang="nl-NL" smtClean="0"/>
              <a:t>30-01-17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BFB7B-EA25-0A42-BFE1-AFEEFD18EC51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99E12-2662-3444-8A22-24764189EEE0}" type="datetimeFigureOut">
              <a:rPr lang="nl-NL" smtClean="0"/>
              <a:t>30-01-17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BFB7B-EA25-0A42-BFE1-AFEEFD18EC51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99E12-2662-3444-8A22-24764189EEE0}" type="datetimeFigureOut">
              <a:rPr lang="nl-NL" smtClean="0"/>
              <a:t>30-01-17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BFB7B-EA25-0A42-BFE1-AFEEFD18EC51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99E12-2662-3444-8A22-24764189EEE0}" type="datetimeFigureOut">
              <a:rPr lang="nl-NL" smtClean="0"/>
              <a:t>30-01-17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BFB7B-EA25-0A42-BFE1-AFEEFD18EC51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99E12-2662-3444-8A22-24764189EEE0}" type="datetimeFigureOut">
              <a:rPr lang="nl-NL" smtClean="0"/>
              <a:t>30-01-17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BFB7B-EA25-0A42-BFE1-AFEEFD18EC51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99E12-2662-3444-8A22-24764189EEE0}" type="datetimeFigureOut">
              <a:rPr lang="nl-NL" smtClean="0"/>
              <a:t>30-01-17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BFB7B-EA25-0A42-BFE1-AFEEFD18EC51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99E12-2662-3444-8A22-24764189EEE0}" type="datetimeFigureOut">
              <a:rPr lang="nl-NL" smtClean="0"/>
              <a:t>30-01-17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BFB7B-EA25-0A42-BFE1-AFEEFD18EC51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99E12-2662-3444-8A22-24764189EEE0}" type="datetimeFigureOut">
              <a:rPr lang="nl-NL" smtClean="0"/>
              <a:t>30-01-17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BFB7B-EA25-0A42-BFE1-AFEEFD18EC51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99E12-2662-3444-8A22-24764189EEE0}" type="datetimeFigureOut">
              <a:rPr lang="nl-NL" smtClean="0"/>
              <a:t>30-01-17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BFB7B-EA25-0A42-BFE1-AFEEFD18EC51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99E12-2662-3444-8A22-24764189EEE0}" type="datetimeFigureOut">
              <a:rPr lang="nl-NL" smtClean="0"/>
              <a:t>30-01-17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BFB7B-EA25-0A42-BFE1-AFEEFD18EC51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 smtClean="0"/>
              <a:t>Sleep de afbeelding naar de tijdelijke aanduiding of 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99E12-2662-3444-8A22-24764189EEE0}" type="datetimeFigureOut">
              <a:rPr lang="nl-NL" smtClean="0"/>
              <a:t>30-01-17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BFB7B-EA25-0A42-BFE1-AFEEFD18EC51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99E12-2662-3444-8A22-24764189EEE0}" type="datetimeFigureOut">
              <a:rPr lang="nl-NL" smtClean="0"/>
              <a:t>30-01-17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BFB7B-EA25-0A42-BFE1-AFEEFD18EC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1646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061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49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7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27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167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2226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-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0</Words>
  <Application>Microsoft Macintosh PowerPoint</Application>
  <PresentationFormat>Diavoorstelling (16:9)</PresentationFormat>
  <Paragraphs>0</Paragraphs>
  <Slides>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Office-thema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Alisia Van Genechten</dc:creator>
  <cp:lastModifiedBy>Alisia Van Genechten</cp:lastModifiedBy>
  <cp:revision>1</cp:revision>
  <dcterms:created xsi:type="dcterms:W3CDTF">2017-01-30T10:03:47Z</dcterms:created>
  <dcterms:modified xsi:type="dcterms:W3CDTF">2017-01-30T10:06:19Z</dcterms:modified>
</cp:coreProperties>
</file>